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14"/>
  </p:notesMasterIdLst>
  <p:sldIdLst>
    <p:sldId id="256" r:id="rId2"/>
    <p:sldId id="257" r:id="rId3"/>
    <p:sldId id="258" r:id="rId4"/>
    <p:sldId id="262" r:id="rId5"/>
    <p:sldId id="260" r:id="rId6"/>
    <p:sldId id="263" r:id="rId7"/>
    <p:sldId id="264" r:id="rId8"/>
    <p:sldId id="259" r:id="rId9"/>
    <p:sldId id="261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494E6-269F-5942-AE3C-839581B83671}" type="datetimeFigureOut">
              <a:rPr lang="de-DE" smtClean="0"/>
              <a:t>20.11.24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68EF7-D493-D447-A30E-C1DD128656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01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68EF7-D493-D447-A30E-C1DD1286561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75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2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6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436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43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37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685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410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2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8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7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4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8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9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5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77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43721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1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7CB67-6D0D-001E-12AD-FD14CEC1F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2161" y="1096899"/>
            <a:ext cx="5414728" cy="2807167"/>
          </a:xfrm>
        </p:spPr>
        <p:txBody>
          <a:bodyPr>
            <a:noAutofit/>
          </a:bodyPr>
          <a:lstStyle/>
          <a:p>
            <a:r>
              <a:rPr lang="de-DE" sz="7000" b="1" dirty="0">
                <a:solidFill>
                  <a:schemeClr val="accent2">
                    <a:lumMod val="75000"/>
                  </a:schemeClr>
                </a:solidFill>
              </a:rPr>
              <a:t>Fertighäuser Referenzen 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BB7E399C-50A1-C2A0-33C7-CDB8711690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869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Isosceles Triangle 30">
            <a:extLst>
              <a:ext uri="{FF2B5EF4-FFF2-40B4-BE49-F238E27FC236}">
                <a16:creationId xmlns:a16="http://schemas.microsoft.com/office/drawing/2014/main" id="{2F9F6FEB-DD01-4F04-A465-6BB9A3560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21C8645-E710-FD91-8C28-09C83E5B1B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302" b="11491"/>
          <a:stretch/>
        </p:blipFill>
        <p:spPr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37062B-29B9-48EA-B20D-914634A68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8411DE-368F-4426-8868-B6EEB07F7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6D3E764F-DD76-4E74-8C36-7CEE8231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087944EB-94D5-45B3-801D-DCE3F5264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Isosceles Triangle 24">
            <a:extLst>
              <a:ext uri="{FF2B5EF4-FFF2-40B4-BE49-F238E27FC236}">
                <a16:creationId xmlns:a16="http://schemas.microsoft.com/office/drawing/2014/main" id="{E6C6DF53-20EC-4B92-9ADE-C0B7B405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DBDCBC-8290-E2FC-AF18-17C49E98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endParaRPr lang="en-US" sz="440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D3A2BF4-37AC-D087-1B69-165EC15857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2" r="-1" b="29657"/>
          <a:stretch/>
        </p:blipFill>
        <p:spPr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Rectangle 27">
            <a:extLst>
              <a:ext uri="{FF2B5EF4-FFF2-40B4-BE49-F238E27FC236}">
                <a16:creationId xmlns:a16="http://schemas.microsoft.com/office/drawing/2014/main" id="{5AA3CC08-5871-4D9C-8C6A-A90142CB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2872F700-90BF-4EFD-9F34-06E9EFB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F863767A-3540-4676-A852-0E8A7A2EE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Isosceles Triangle 29">
            <a:extLst>
              <a:ext uri="{FF2B5EF4-FFF2-40B4-BE49-F238E27FC236}">
                <a16:creationId xmlns:a16="http://schemas.microsoft.com/office/drawing/2014/main" id="{10D8237D-B0CE-41F6-B238-F6F84B855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ortieren 9">
            <a:extLst>
              <a:ext uri="{FF2B5EF4-FFF2-40B4-BE49-F238E27FC236}">
                <a16:creationId xmlns:a16="http://schemas.microsoft.com/office/drawing/2014/main" id="{4F652973-F6A0-C998-A871-8D31C2F2FA58}"/>
              </a:ext>
            </a:extLst>
          </p:cNvPr>
          <p:cNvSpPr/>
          <p:nvPr/>
        </p:nvSpPr>
        <p:spPr>
          <a:xfrm rot="546085">
            <a:off x="4617698" y="73335"/>
            <a:ext cx="1578311" cy="6835350"/>
          </a:xfrm>
          <a:prstGeom prst="flowChartSor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6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8FECC7E-FF9A-6F3A-2DFA-564D45EB80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21475" y="0"/>
            <a:ext cx="9564297" cy="538328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07E689-98D5-3A2A-B171-4A95AF10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Rechtwinkliges Dreieck 17">
            <a:extLst>
              <a:ext uri="{FF2B5EF4-FFF2-40B4-BE49-F238E27FC236}">
                <a16:creationId xmlns:a16="http://schemas.microsoft.com/office/drawing/2014/main" id="{7579D469-C684-55A6-A964-C92946038290}"/>
              </a:ext>
            </a:extLst>
          </p:cNvPr>
          <p:cNvSpPr/>
          <p:nvPr/>
        </p:nvSpPr>
        <p:spPr>
          <a:xfrm>
            <a:off x="5084423" y="4199777"/>
            <a:ext cx="2658223" cy="2658223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77899DD-7417-109B-63E1-DDC6C1F453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084423" cy="6858000"/>
          </a:xfrm>
        </p:spPr>
      </p:pic>
      <p:sp>
        <p:nvSpPr>
          <p:cNvPr id="7" name="Rechtwinkliges Dreieck 6">
            <a:extLst>
              <a:ext uri="{FF2B5EF4-FFF2-40B4-BE49-F238E27FC236}">
                <a16:creationId xmlns:a16="http://schemas.microsoft.com/office/drawing/2014/main" id="{A29C3F6A-AA9B-4416-5AE8-D4BE541629BE}"/>
              </a:ext>
            </a:extLst>
          </p:cNvPr>
          <p:cNvSpPr/>
          <p:nvPr/>
        </p:nvSpPr>
        <p:spPr>
          <a:xfrm>
            <a:off x="5084423" y="0"/>
            <a:ext cx="767845" cy="6858000"/>
          </a:xfrm>
          <a:prstGeom prst="rtTriangl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Rechtwinkliges Dreieck 18">
            <a:extLst>
              <a:ext uri="{FF2B5EF4-FFF2-40B4-BE49-F238E27FC236}">
                <a16:creationId xmlns:a16="http://schemas.microsoft.com/office/drawing/2014/main" id="{B8119D4E-6838-6351-6517-92029D970772}"/>
              </a:ext>
            </a:extLst>
          </p:cNvPr>
          <p:cNvSpPr/>
          <p:nvPr/>
        </p:nvSpPr>
        <p:spPr>
          <a:xfrm rot="5400000">
            <a:off x="2237410" y="-2237411"/>
            <a:ext cx="609601" cy="5084423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71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F60B97-5EB1-411D-9287-82F79E22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74D93F-5BDC-4ACB-A8CA-7E9816511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8928BCD-A664-442D-ABA1-C3CFBED99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A984793-63CC-45CB-A884-996FAAC23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2F0C28C5-1A58-4CFD-AE80-A035DCD73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5D7054E-4DD9-45B4-9774-43146D6C7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B82025D2-80F5-4523-8D68-3831F8711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BC890E5E-6997-4B43-8F03-33C4CA22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A8F61413-378E-434E-BB32-C83A8B826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2FCA4F9-826F-46CC-97AA-E951F199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6E65488-263B-49DE-A257-2F1775214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C2A8CEB-6C37-426B-81F9-CC8BDBBBF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3A2F260-D080-447B-9A2D-11973C05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50779"/>
            <a:ext cx="6067887" cy="4515399"/>
          </a:xfrm>
          <a:custGeom>
            <a:avLst/>
            <a:gdLst>
              <a:gd name="connsiteX0" fmla="*/ 0 w 6067887"/>
              <a:gd name="connsiteY0" fmla="*/ 0 h 4515399"/>
              <a:gd name="connsiteX1" fmla="*/ 6067887 w 6067887"/>
              <a:gd name="connsiteY1" fmla="*/ 0 h 4515399"/>
              <a:gd name="connsiteX2" fmla="*/ 4705907 w 6067887"/>
              <a:gd name="connsiteY2" fmla="*/ 4515399 h 4515399"/>
              <a:gd name="connsiteX3" fmla="*/ 0 w 6067887"/>
              <a:gd name="connsiteY3" fmla="*/ 4515399 h 451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7887" h="4515399">
                <a:moveTo>
                  <a:pt x="0" y="0"/>
                </a:moveTo>
                <a:lnTo>
                  <a:pt x="6067887" y="0"/>
                </a:lnTo>
                <a:lnTo>
                  <a:pt x="4705907" y="4515399"/>
                </a:lnTo>
                <a:lnTo>
                  <a:pt x="0" y="4515399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EADEE5-8575-BC22-0767-BB464538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6" y="1711250"/>
            <a:ext cx="4817660" cy="97735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6383A7-C24C-FD72-7512-EBEF16099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3206" y="2879678"/>
            <a:ext cx="4257667" cy="21699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27AE2D-5D09-A641-44E1-2699CB8979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95" b="16000"/>
          <a:stretch/>
        </p:blipFill>
        <p:spPr>
          <a:xfrm>
            <a:off x="20" y="10"/>
            <a:ext cx="7497313" cy="6857990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EC1C565-41F8-CB09-F4C4-E1F866E8EB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33075" r="1" b="12145"/>
          <a:stretch/>
        </p:blipFill>
        <p:spPr>
          <a:xfrm>
            <a:off x="7558046" y="-21734"/>
            <a:ext cx="4694666" cy="3428990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B0E8C5E-088F-4D38-D27B-3AD084C2D2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330" r="-2" b="12845"/>
          <a:stretch/>
        </p:blipFill>
        <p:spPr>
          <a:xfrm>
            <a:off x="7461610" y="3411462"/>
            <a:ext cx="4690872" cy="3429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4FDF119-65B4-9341-3253-633F473735FD}"/>
              </a:ext>
            </a:extLst>
          </p:cNvPr>
          <p:cNvSpPr/>
          <p:nvPr/>
        </p:nvSpPr>
        <p:spPr>
          <a:xfrm>
            <a:off x="7497333" y="3151198"/>
            <a:ext cx="4816092" cy="4386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10790C7-388F-9E30-F47B-9E33AB0D7F22}"/>
              </a:ext>
            </a:extLst>
          </p:cNvPr>
          <p:cNvSpPr/>
          <p:nvPr/>
        </p:nvSpPr>
        <p:spPr>
          <a:xfrm rot="16200000" flipH="1" flipV="1">
            <a:off x="3983113" y="3399007"/>
            <a:ext cx="7290217" cy="4487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93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3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5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6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7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8" name="Isosceles Triangle 127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9" name="Isosceles Triangle 128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6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8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9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A0C0CF9-5829-E368-EE79-E88BD215EB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4615" r="10403"/>
          <a:stretch/>
        </p:blipFill>
        <p:spPr>
          <a:xfrm>
            <a:off x="979486" y="1131993"/>
            <a:ext cx="4650004" cy="3488340"/>
          </a:xfrm>
          <a:prstGeom prst="rect">
            <a:avLst/>
          </a:prstGeom>
        </p:spPr>
      </p:pic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42C8BA8-C808-D987-F13A-9CE730216D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3852" r="24150" b="1"/>
          <a:stretch/>
        </p:blipFill>
        <p:spPr>
          <a:xfrm>
            <a:off x="6612059" y="1131993"/>
            <a:ext cx="4254619" cy="460247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BC4F401-A5A9-B052-4D13-920E94D7C97A}"/>
              </a:ext>
            </a:extLst>
          </p:cNvPr>
          <p:cNvSpPr txBox="1"/>
          <p:nvPr/>
        </p:nvSpPr>
        <p:spPr>
          <a:xfrm>
            <a:off x="5193695" y="19884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26D7D7-5A5F-4427-08D0-C82E9BB130E0}"/>
              </a:ext>
            </a:extLst>
          </p:cNvPr>
          <p:cNvSpPr txBox="1"/>
          <p:nvPr/>
        </p:nvSpPr>
        <p:spPr>
          <a:xfrm>
            <a:off x="1600068" y="5129804"/>
            <a:ext cx="3581659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de-DE" dirty="0"/>
              <a:t>Arbeiterunterkunft in Slowenien </a:t>
            </a:r>
          </a:p>
        </p:txBody>
      </p:sp>
    </p:spTree>
    <p:extLst>
      <p:ext uri="{BB962C8B-B14F-4D97-AF65-F5344CB8AC3E}">
        <p14:creationId xmlns:p14="http://schemas.microsoft.com/office/powerpoint/2010/main" val="357927896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99"/>
          </a:blip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0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B71F02-3C0F-3777-4DE0-C39FA43F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2EB1F44-4F85-23FA-08C4-2EDE6E5334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6981" r="20474" b="1"/>
          <a:stretch/>
        </p:blipFill>
        <p:spPr>
          <a:xfrm>
            <a:off x="3174" y="-48564"/>
            <a:ext cx="12188825" cy="6906564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F011D2A-8799-665D-A83B-0749EF3F64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r="11021" b="-1"/>
          <a:stretch/>
        </p:blipFill>
        <p:spPr>
          <a:xfrm>
            <a:off x="0" y="-48564"/>
            <a:ext cx="6096000" cy="5370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37731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3398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0F039155-638B-DB01-BE18-96815758EF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491565"/>
            <a:ext cx="4184034" cy="431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crollen: vertikal 2">
            <a:extLst>
              <a:ext uri="{FF2B5EF4-FFF2-40B4-BE49-F238E27FC236}">
                <a16:creationId xmlns:a16="http://schemas.microsoft.com/office/drawing/2014/main" id="{B6D6B4FB-05B9-C5F0-B153-D308DACE4E18}"/>
              </a:ext>
            </a:extLst>
          </p:cNvPr>
          <p:cNvSpPr/>
          <p:nvPr/>
        </p:nvSpPr>
        <p:spPr>
          <a:xfrm rot="5400000">
            <a:off x="1015931" y="-725591"/>
            <a:ext cx="2635983" cy="4184034"/>
          </a:xfrm>
          <a:prstGeom prst="verticalScroll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F0866F-99D8-A079-2C9D-851230B0228B}"/>
              </a:ext>
            </a:extLst>
          </p:cNvPr>
          <p:cNvSpPr txBox="1"/>
          <p:nvPr/>
        </p:nvSpPr>
        <p:spPr>
          <a:xfrm flipH="1">
            <a:off x="847494" y="627762"/>
            <a:ext cx="297285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solidFill>
                  <a:schemeClr val="bg1"/>
                </a:solidFill>
              </a:rPr>
              <a:t>Einfamilienhaus Salzburg </a:t>
            </a:r>
          </a:p>
          <a:p>
            <a:pPr algn="l"/>
            <a:endParaRPr lang="de-DE" sz="1900" dirty="0">
              <a:solidFill>
                <a:schemeClr val="bg1"/>
              </a:solidFill>
            </a:endParaRPr>
          </a:p>
          <a:p>
            <a:pPr algn="l"/>
            <a:endParaRPr lang="de-DE" sz="1900" dirty="0">
              <a:solidFill>
                <a:schemeClr val="bg1"/>
              </a:solidFill>
            </a:endParaRPr>
          </a:p>
          <a:p>
            <a:pPr algn="l"/>
            <a:r>
              <a:rPr lang="de-DE" sz="1900" dirty="0">
                <a:solidFill>
                  <a:schemeClr val="bg1"/>
                </a:solidFill>
              </a:rPr>
              <a:t>Mehrfamilienhaus Rosenheim</a:t>
            </a:r>
          </a:p>
        </p:txBody>
      </p:sp>
    </p:spTree>
    <p:extLst>
      <p:ext uri="{BB962C8B-B14F-4D97-AF65-F5344CB8AC3E}">
        <p14:creationId xmlns:p14="http://schemas.microsoft.com/office/powerpoint/2010/main" val="119214686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640FCCF-42AF-16B8-2AC9-748820866A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242344"/>
            <a:ext cx="6414980" cy="4615656"/>
          </a:xfr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F2891F2-00CF-F6C0-5DF2-23F6B9F4F0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4980" y="-65484"/>
            <a:ext cx="5777020" cy="4615656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628DA8E-4DDC-5986-1D9E-FBC5CD641291}"/>
              </a:ext>
            </a:extLst>
          </p:cNvPr>
          <p:cNvSpPr txBox="1"/>
          <p:nvPr/>
        </p:nvSpPr>
        <p:spPr>
          <a:xfrm>
            <a:off x="1404695" y="803737"/>
            <a:ext cx="36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600" dirty="0"/>
              <a:t>Bungalow </a:t>
            </a:r>
            <a:r>
              <a:rPr lang="de-DE" sz="3600" dirty="0" err="1"/>
              <a:t>Roßtal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92234134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C0B4EAF-B258-BBBE-1EEB-CAEE9532D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4FFDBB8-72F8-2EA5-A659-1899B58EB4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043" r="2" b="2"/>
          <a:stretch/>
        </p:blipFill>
        <p:spPr>
          <a:xfrm rot="5400000">
            <a:off x="173786" y="-173782"/>
            <a:ext cx="5702707" cy="6050280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34A2E61-D70C-27E8-797E-05A89D1029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4397" r="2" b="2"/>
          <a:stretch/>
        </p:blipFill>
        <p:spPr>
          <a:xfrm rot="5400000">
            <a:off x="6269785" y="-220189"/>
            <a:ext cx="5702709" cy="614171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366C9FA-8F12-DCBB-6D7E-F7A3804492A8}"/>
              </a:ext>
            </a:extLst>
          </p:cNvPr>
          <p:cNvSpPr txBox="1"/>
          <p:nvPr/>
        </p:nvSpPr>
        <p:spPr>
          <a:xfrm>
            <a:off x="5193695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F423E3-45DD-AA01-119E-9D1CFFF68346}"/>
              </a:ext>
            </a:extLst>
          </p:cNvPr>
          <p:cNvSpPr txBox="1"/>
          <p:nvPr/>
        </p:nvSpPr>
        <p:spPr>
          <a:xfrm>
            <a:off x="4108835" y="6077150"/>
            <a:ext cx="41818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Doppelhäuser in Planung in Remseck</a:t>
            </a:r>
          </a:p>
        </p:txBody>
      </p:sp>
    </p:spTree>
    <p:extLst>
      <p:ext uri="{BB962C8B-B14F-4D97-AF65-F5344CB8AC3E}">
        <p14:creationId xmlns:p14="http://schemas.microsoft.com/office/powerpoint/2010/main" val="3658467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EA1C112-50C5-96D9-938D-096C845F22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39924" y="0"/>
            <a:ext cx="3352075" cy="6868319"/>
          </a:xfr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6EEF01CB-3F54-545B-EC59-080F639CEE95}"/>
              </a:ext>
            </a:extLst>
          </p:cNvPr>
          <p:cNvSpPr/>
          <p:nvPr/>
        </p:nvSpPr>
        <p:spPr>
          <a:xfrm>
            <a:off x="8617857" y="0"/>
            <a:ext cx="222067" cy="6868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87216CC0-0EC4-F8FB-DB9B-D6A8E0E62694}"/>
              </a:ext>
            </a:extLst>
          </p:cNvPr>
          <p:cNvSpPr/>
          <p:nvPr/>
        </p:nvSpPr>
        <p:spPr>
          <a:xfrm>
            <a:off x="1" y="0"/>
            <a:ext cx="5265782" cy="1632857"/>
          </a:xfrm>
          <a:prstGeom prst="homePlat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0E2A5-9343-C9DC-5E06-9CA9C3FCA7C9}"/>
              </a:ext>
            </a:extLst>
          </p:cNvPr>
          <p:cNvSpPr txBox="1"/>
          <p:nvPr/>
        </p:nvSpPr>
        <p:spPr>
          <a:xfrm>
            <a:off x="973727" y="370152"/>
            <a:ext cx="33183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Bauernmarkt </a:t>
            </a:r>
            <a:r>
              <a:rPr lang="de-DE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Schweitenkirchen</a:t>
            </a:r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22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6" name="Isosceles Triangle 30">
            <a:extLst>
              <a:ext uri="{FF2B5EF4-FFF2-40B4-BE49-F238E27FC236}">
                <a16:creationId xmlns:a16="http://schemas.microsoft.com/office/drawing/2014/main" id="{2F9F6FEB-DD01-4F04-A465-6BB9A3560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37062B-29B9-48EA-B20D-914634A68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8411DE-368F-4426-8868-B6EEB07F7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6D3E764F-DD76-4E74-8C36-7CEE8231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5">
            <a:extLst>
              <a:ext uri="{FF2B5EF4-FFF2-40B4-BE49-F238E27FC236}">
                <a16:creationId xmlns:a16="http://schemas.microsoft.com/office/drawing/2014/main" id="{087944EB-94D5-45B3-801D-DCE3F5264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4">
            <a:extLst>
              <a:ext uri="{FF2B5EF4-FFF2-40B4-BE49-F238E27FC236}">
                <a16:creationId xmlns:a16="http://schemas.microsoft.com/office/drawing/2014/main" id="{E6C6DF53-20EC-4B92-9ADE-C0B7B405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EBBCB7-43A1-F26F-1FAB-D3CAFC5D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endParaRPr lang="en-US" sz="4400"/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5AA3CC08-5871-4D9C-8C6A-A90142CB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2872F700-90BF-4EFD-9F34-06E9EFB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F863767A-3540-4676-A852-0E8A7A2EE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29">
            <a:extLst>
              <a:ext uri="{FF2B5EF4-FFF2-40B4-BE49-F238E27FC236}">
                <a16:creationId xmlns:a16="http://schemas.microsoft.com/office/drawing/2014/main" id="{10D8237D-B0CE-41F6-B238-F6F84B855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103DC7A-DF6F-C8ED-BBA8-4817DF84C8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4795" r="-1" b="4863"/>
          <a:stretch/>
        </p:blipFill>
        <p:spPr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54125B3-E70E-5A32-4119-91388BA2E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2792"/>
          <a:stretch/>
        </p:blipFill>
        <p:spPr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AD30AD1-96D4-35EB-BE19-6B9CF077190B}"/>
              </a:ext>
            </a:extLst>
          </p:cNvPr>
          <p:cNvSpPr/>
          <p:nvPr/>
        </p:nvSpPr>
        <p:spPr>
          <a:xfrm rot="529333">
            <a:off x="5109349" y="-832905"/>
            <a:ext cx="605341" cy="8818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60250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Isosceles Triangle 30">
            <a:extLst>
              <a:ext uri="{FF2B5EF4-FFF2-40B4-BE49-F238E27FC236}">
                <a16:creationId xmlns:a16="http://schemas.microsoft.com/office/drawing/2014/main" id="{2F9F6FEB-DD01-4F04-A465-6BB9A3560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7A1C738-3942-5BB2-7354-56DF56B8BB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333" r="19959" b="-2"/>
          <a:stretch/>
        </p:blipFill>
        <p:spPr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37062B-29B9-48EA-B20D-914634A68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8411DE-368F-4426-8868-B6EEB07F7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6D3E764F-DD76-4E74-8C36-7CEE8231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087944EB-94D5-45B3-801D-DCE3F5264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Isosceles Triangle 24">
            <a:extLst>
              <a:ext uri="{FF2B5EF4-FFF2-40B4-BE49-F238E27FC236}">
                <a16:creationId xmlns:a16="http://schemas.microsoft.com/office/drawing/2014/main" id="{E6C6DF53-20EC-4B92-9ADE-C0B7B405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8079FB-2B99-9047-E507-AFE08F9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endParaRPr lang="en-US" sz="440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B72D6D7-3C94-A087-663A-CD751E06D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8979" r="-2" b="7396"/>
          <a:stretch/>
        </p:blipFill>
        <p:spPr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Rectangle 27">
            <a:extLst>
              <a:ext uri="{FF2B5EF4-FFF2-40B4-BE49-F238E27FC236}">
                <a16:creationId xmlns:a16="http://schemas.microsoft.com/office/drawing/2014/main" id="{5AA3CC08-5871-4D9C-8C6A-A90142CB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2872F700-90BF-4EFD-9F34-06E9EFB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F863767A-3540-4676-A852-0E8A7A2EE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Isosceles Triangle 29">
            <a:extLst>
              <a:ext uri="{FF2B5EF4-FFF2-40B4-BE49-F238E27FC236}">
                <a16:creationId xmlns:a16="http://schemas.microsoft.com/office/drawing/2014/main" id="{10D8237D-B0CE-41F6-B238-F6F84B855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804919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12</Slides>
  <Notes>1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Facette</vt:lpstr>
      <vt:lpstr>Fertighäuser Referenzen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Fertighäuser Referenzen </dc:title>
  <dc:creator>jessica dähne</dc:creator>
  <cp:lastModifiedBy>jessica dähne</cp:lastModifiedBy>
  <cp:revision>5</cp:revision>
  <dcterms:created xsi:type="dcterms:W3CDTF">2024-11-18T15:35:45Z</dcterms:created>
  <dcterms:modified xsi:type="dcterms:W3CDTF">2024-11-20T10:03:02Z</dcterms:modified>
</cp:coreProperties>
</file>